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62" r:id="rId4"/>
    <p:sldId id="283" r:id="rId5"/>
    <p:sldId id="299" r:id="rId6"/>
    <p:sldId id="300" r:id="rId7"/>
    <p:sldId id="323" r:id="rId8"/>
    <p:sldId id="320" r:id="rId9"/>
    <p:sldId id="279" r:id="rId10"/>
    <p:sldId id="295" r:id="rId11"/>
    <p:sldId id="314" r:id="rId12"/>
    <p:sldId id="324" r:id="rId13"/>
    <p:sldId id="315" r:id="rId14"/>
    <p:sldId id="317" r:id="rId15"/>
    <p:sldId id="319" r:id="rId16"/>
    <p:sldId id="316" r:id="rId17"/>
    <p:sldId id="325" r:id="rId18"/>
    <p:sldId id="322" r:id="rId19"/>
    <p:sldId id="281" r:id="rId20"/>
    <p:sldId id="321" r:id="rId21"/>
    <p:sldId id="288" r:id="rId22"/>
    <p:sldId id="289" r:id="rId23"/>
    <p:sldId id="302" r:id="rId24"/>
    <p:sldId id="301" r:id="rId25"/>
    <p:sldId id="286" r:id="rId26"/>
    <p:sldId id="303" r:id="rId27"/>
    <p:sldId id="304" r:id="rId28"/>
    <p:sldId id="305" r:id="rId29"/>
    <p:sldId id="308" r:id="rId30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32"/>
    </p:embeddedFont>
    <p:embeddedFont>
      <p:font typeface="함초롬바탕" panose="02030604000101010101" pitchFamily="18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9C9"/>
    <a:srgbClr val="B78C7F"/>
    <a:srgbClr val="274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ko.wikipedia.org/wiki/OpenCV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hyperlink" Target="https://ko.wikipedia.org/wiki/OpenCV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jpeg"/><Relationship Id="rId5" Type="http://schemas.openxmlformats.org/officeDocument/2006/relationships/hyperlink" Target="https://ko.wikipedia.org/wiki/OpenCV" TargetMode="External"/><Relationship Id="rId10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3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7.jpe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0.jpeg"/><Relationship Id="rId4" Type="http://schemas.openxmlformats.org/officeDocument/2006/relationships/image" Target="../media/image18.png"/><Relationship Id="rId9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프로그램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91549" y="4886522"/>
            <a:ext cx="575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안내하는 데 사용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626" name="Picture 2" descr="yolo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4741" y="2521552"/>
            <a:ext cx="3124766" cy="1660981"/>
          </a:xfrm>
          <a:prstGeom prst="rect">
            <a:avLst/>
          </a:prstGeom>
          <a:noFill/>
        </p:spPr>
      </p:pic>
      <p:pic>
        <p:nvPicPr>
          <p:cNvPr id="26628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5013" y="2147851"/>
            <a:ext cx="1918320" cy="235946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7067" y="4916008"/>
            <a:ext cx="5704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영상을 처리하고 분석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신호를 구별할 수 있도록 처리 하는데 사용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골전도 안경 이어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6407" y="1776414"/>
            <a:ext cx="2778126" cy="261725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하드웨어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라즈베리 파이 제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15449">
            <a:off x="1841171" y="2042876"/>
            <a:ext cx="2632732" cy="202441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41527" y="4694124"/>
            <a:ext cx="568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w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사용하여 휴대성과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달았을때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무게를 줄일 수 있도록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선글라스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8926" y="4694123"/>
            <a:ext cx="594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골전도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이어폰이 포함되어있다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파이에서 음성데이터를 받아서 출력하는데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31570" y="2725819"/>
            <a:ext cx="5888329" cy="2944164"/>
            <a:chOff x="238812" y="1091551"/>
            <a:chExt cx="12192000" cy="6096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12" y="1091551"/>
              <a:ext cx="12192000" cy="6096000"/>
            </a:xfrm>
            <a:prstGeom prst="rect">
              <a:avLst/>
            </a:prstGeom>
          </p:spPr>
        </p:pic>
        <p:sp>
          <p:nvSpPr>
            <p:cNvPr id="27" name="사다리꼴 26"/>
            <p:cNvSpPr/>
            <p:nvPr/>
          </p:nvSpPr>
          <p:spPr>
            <a:xfrm rot="4984789">
              <a:off x="4480819" y="-11973"/>
              <a:ext cx="4348717" cy="6754531"/>
            </a:xfrm>
            <a:prstGeom prst="trapezoid">
              <a:avLst>
                <a:gd name="adj" fmla="val 46560"/>
              </a:avLst>
            </a:prstGeom>
            <a:solidFill>
              <a:srgbClr val="B78C7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927511" y="2779549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87762">
            <a:off x="2643195" y="1788214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4637906" y="1647569"/>
            <a:ext cx="2586682" cy="3426935"/>
          </a:xfrm>
          <a:prstGeom prst="triangle">
            <a:avLst>
              <a:gd name="adj" fmla="val 82217"/>
            </a:avLst>
          </a:prstGeom>
          <a:solidFill>
            <a:schemeClr val="bg2">
              <a:lumMod val="90000"/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09244" y="3299158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8369" y="267720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인식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9955443">
            <a:off x="2109711" y="2696188"/>
            <a:ext cx="723369" cy="6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714527" y="5821999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2" cstate="print"/>
          <a:srcRect l="18482" t="32640" r="31886" b="16451"/>
          <a:stretch>
            <a:fillRect/>
          </a:stretch>
        </p:blipFill>
        <p:spPr bwMode="auto">
          <a:xfrm>
            <a:off x="3748216" y="4308390"/>
            <a:ext cx="5708822" cy="21336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2" descr="신호등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87762">
            <a:off x="1116557" y="2628471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1633" y="457602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2787245" y="3206474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66477" y="232709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2976715" y="3181761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09029" y="259070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Picture 2" descr="골전도 안경 이어폰에 대한 이미지 검색결과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0938" y="2863811"/>
            <a:ext cx="1760718" cy="16587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174033" y="454719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선그라스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6" name="Picture 2" descr="골전도 안경 이어폰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2862" y="2007077"/>
            <a:ext cx="1760718" cy="16587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968985" y="201405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출력을 통한 정보 전달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089012">
            <a:off x="2658149" y="2879090"/>
            <a:ext cx="556216" cy="4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196281" y="345979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신호등은 </a:t>
            </a:r>
            <a:endParaRPr lang="en-US" altLang="ko-KR" sz="16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초록불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입니다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00" y="3441264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6" cstate="print"/>
          <a:srcRect l="18482" t="32640" r="31886" b="16451"/>
          <a:stretch>
            <a:fillRect/>
          </a:stretch>
        </p:blipFill>
        <p:spPr bwMode="auto">
          <a:xfrm>
            <a:off x="3748215" y="4308390"/>
            <a:ext cx="5766487" cy="213360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1042840" y="2886641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2" name="TextBox 41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4" name="Picture 2" descr="신호등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688616" y="2598316"/>
            <a:ext cx="2795955" cy="2892670"/>
          </a:xfrm>
          <a:prstGeom prst="rect">
            <a:avLst/>
          </a:prstGeom>
        </p:spPr>
      </p:pic>
      <p:pic>
        <p:nvPicPr>
          <p:cNvPr id="21" name="Picture 2" descr="라즈베리 파이 제로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56500">
            <a:off x="5032677" y="3250910"/>
            <a:ext cx="1866028" cy="1434863"/>
          </a:xfrm>
          <a:prstGeom prst="rect">
            <a:avLst/>
          </a:prstGeom>
          <a:noFill/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¡ììº  ë¯¸ë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/>
          <a:srcRect l="24042" r="25368"/>
          <a:stretch>
            <a:fillRect/>
          </a:stretch>
        </p:blipFill>
        <p:spPr bwMode="auto">
          <a:xfrm>
            <a:off x="7653865" y="2276529"/>
            <a:ext cx="2108200" cy="1627444"/>
          </a:xfrm>
          <a:prstGeom prst="rect">
            <a:avLst/>
          </a:prstGeom>
          <a:noFill/>
        </p:spPr>
      </p:pic>
      <p:pic>
        <p:nvPicPr>
          <p:cNvPr id="6" name="Picture 2" descr="íì¼:external/liliputing.com/cstick_01-e14282633818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2839" y="2255839"/>
            <a:ext cx="2306912" cy="14706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될 수 있는 하드웨어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527" y="4694124"/>
            <a:ext cx="5685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보다 성능이 좋은 하드웨어로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휴대성과 빠른 연산 및 수행을 쉽게 할 수 있도록 도와준다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이에 따라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파이에서 변경될 수 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인텔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소니 액션 캠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1334" y="4694123"/>
            <a:ext cx="618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요즘 액션 캠은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액티비티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운동에 많이 사용되고 있는데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,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카메라 모듈보다 정확한 데이터를 할 수 있도록 도와주므로 추가 될 수 있는 하드웨어이다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20075" y="5712198"/>
            <a:ext cx="39388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154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r="62579" b="23352"/>
          <a:stretch>
            <a:fillRect/>
          </a:stretch>
        </p:blipFill>
        <p:spPr bwMode="auto">
          <a:xfrm>
            <a:off x="1882246" y="1796206"/>
            <a:ext cx="3552231" cy="3600000"/>
          </a:xfrm>
          <a:prstGeom prst="rect">
            <a:avLst/>
          </a:prstGeom>
          <a:noFill/>
        </p:spPr>
      </p:pic>
      <p:pic>
        <p:nvPicPr>
          <p:cNvPr id="11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l="37478" r="8062"/>
          <a:stretch>
            <a:fillRect/>
          </a:stretch>
        </p:blipFill>
        <p:spPr bwMode="auto">
          <a:xfrm>
            <a:off x="6186617" y="1775611"/>
            <a:ext cx="3962400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217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r="63236" b="24258"/>
          <a:stretch>
            <a:fillRect/>
          </a:stretch>
        </p:blipFill>
        <p:spPr bwMode="auto">
          <a:xfrm>
            <a:off x="1839499" y="1787605"/>
            <a:ext cx="3531493" cy="3600000"/>
          </a:xfrm>
          <a:prstGeom prst="rect">
            <a:avLst/>
          </a:prstGeom>
          <a:noFill/>
        </p:spPr>
      </p:pic>
      <p:pic>
        <p:nvPicPr>
          <p:cNvPr id="8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l="37952" t="2860" r="7137"/>
          <a:stretch>
            <a:fillRect/>
          </a:stretch>
        </p:blipFill>
        <p:spPr bwMode="auto">
          <a:xfrm>
            <a:off x="5997147" y="1787611"/>
            <a:ext cx="4112806" cy="360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44789" y="5671009"/>
            <a:ext cx="41694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6318420" y="1990934"/>
            <a:ext cx="5352853" cy="3533776"/>
            <a:chOff x="6441988" y="1990934"/>
            <a:chExt cx="5352853" cy="3533776"/>
          </a:xfrm>
        </p:grpSpPr>
        <p:sp>
          <p:nvSpPr>
            <p:cNvPr id="11" name="TextBox 10"/>
            <p:cNvSpPr txBox="1"/>
            <p:nvPr/>
          </p:nvSpPr>
          <p:spPr>
            <a:xfrm>
              <a:off x="6814686" y="2412579"/>
              <a:ext cx="2479489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음향신호기</a:t>
              </a:r>
              <a:r>
                <a:rPr lang="en-US" altLang="ko-KR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-&gt;</a:t>
              </a:r>
              <a:endParaRPr lang="en-US" altLang="ko-KR" sz="2667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638317" y="2269645"/>
              <a:ext cx="1929948" cy="914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670" dirty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안경형태의 </a:t>
              </a:r>
              <a:endParaRPr lang="en-US" altLang="ko-KR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70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보조공학기기</a:t>
              </a:r>
              <a:endParaRPr lang="en-US" altLang="ko-KR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441988" y="1990934"/>
              <a:ext cx="5352853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084" y="3651815"/>
              <a:ext cx="4414237" cy="1323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Yolo, </a:t>
              </a:r>
              <a:r>
                <a:rPr lang="en-US" altLang="ko-KR" sz="2667" dirty="0" err="1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OpenCV</a:t>
              </a:r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사용하여 </a:t>
              </a:r>
              <a:endPara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신호등과 횡단보도 </a:t>
              </a:r>
              <a:r>
                <a:rPr lang="ko-KR" altLang="en-US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감지</a:t>
              </a:r>
              <a:endPara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신호등의 </a:t>
              </a:r>
              <a:r>
                <a:rPr lang="ko-KR" altLang="en-US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변화를 음성으로 출력</a:t>
              </a:r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9117" y="1999171"/>
            <a:ext cx="5388029" cy="3533776"/>
            <a:chOff x="427885" y="1990934"/>
            <a:chExt cx="5388029" cy="353377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27885" y="1990934"/>
              <a:ext cx="5388029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67" y="3111523"/>
              <a:ext cx="1968275" cy="2392805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V="1">
              <a:off x="834784" y="3027236"/>
              <a:ext cx="0" cy="788184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10941" y="2078525"/>
              <a:ext cx="17839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안경의 주시 방향에 따른 전방 영상을 카메라로 획득한다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0735" y="2254609"/>
              <a:ext cx="2066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골전도이어폰을 통해</a:t>
              </a:r>
              <a:endParaRPr lang="en-US" altLang="ko-KR" sz="1400" dirty="0" smtClean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음성 안내를 출력한다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1" name="꺾인 연결선 20"/>
            <p:cNvCxnSpPr/>
            <p:nvPr/>
          </p:nvCxnSpPr>
          <p:spPr>
            <a:xfrm rot="5400000" flipH="1" flipV="1">
              <a:off x="2419155" y="3583901"/>
              <a:ext cx="999991" cy="340083"/>
            </a:xfrm>
            <a:prstGeom prst="bentConnector3">
              <a:avLst>
                <a:gd name="adj1" fmla="val 2220"/>
              </a:avLst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>
              <a:off x="2085349" y="4288048"/>
              <a:ext cx="1003840" cy="621703"/>
            </a:xfrm>
            <a:prstGeom prst="bentConnector3">
              <a:avLst>
                <a:gd name="adj1" fmla="val 762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341142" y="4019979"/>
              <a:ext cx="230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무선 통신부로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, </a:t>
              </a:r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획득한 영상 데이터를 서버로 전송 및 서버에서 송신한 데이터를 수신한다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16958" y="2620132"/>
              <a:ext cx="280966" cy="369332"/>
              <a:chOff x="616958" y="2620132"/>
              <a:chExt cx="280966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6958" y="2620132"/>
                <a:ext cx="264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1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17837" y="2644346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300218" y="4851890"/>
              <a:ext cx="329247" cy="369332"/>
              <a:chOff x="3283743" y="4662420"/>
              <a:chExt cx="329247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283743" y="4662420"/>
                <a:ext cx="329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3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299253" y="4683211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948849" y="2817189"/>
              <a:ext cx="296859" cy="369332"/>
              <a:chOff x="2948849" y="2817189"/>
              <a:chExt cx="296859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948849" y="2817189"/>
                <a:ext cx="280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2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965621" y="2850292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1054</Words>
  <Application>Microsoft Office PowerPoint</Application>
  <PresentationFormat>와이드스크린</PresentationFormat>
  <Paragraphs>278</Paragraphs>
  <Slides>29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배달의민족 주아</vt:lpstr>
      <vt:lpstr>함초롬바탕</vt:lpstr>
      <vt:lpstr>맑은 고딕</vt:lpstr>
      <vt:lpstr>Arial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연구 결과 및  필요 예상 재료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연구 일정 및 역할 분담 내용 </vt:lpstr>
      <vt:lpstr>PowerPoint 프레젠테이션</vt:lpstr>
      <vt:lpstr>PowerPoint 프레젠테이션</vt:lpstr>
      <vt:lpstr>Q n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51</cp:revision>
  <dcterms:created xsi:type="dcterms:W3CDTF">2018-04-11T23:47:46Z</dcterms:created>
  <dcterms:modified xsi:type="dcterms:W3CDTF">2018-05-28T02:58:54Z</dcterms:modified>
</cp:coreProperties>
</file>